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s-V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140" y="-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V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VE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6E7A7-63B2-43A8-8E35-7BB09CF81BF6}" type="datetimeFigureOut">
              <a:rPr lang="es-VE" smtClean="0"/>
              <a:t>04/07/2018</a:t>
            </a:fld>
            <a:endParaRPr lang="es-VE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VE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517024-A971-42F1-A1D2-DE0F0544FC6A}" type="slidenum">
              <a:rPr lang="es-VE" smtClean="0"/>
              <a:t>‹Nº›</a:t>
            </a:fld>
            <a:endParaRPr lang="es-V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V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7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:\Users\Federico\Desktop\Cartas Clash Of Royale\images (2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-216024"/>
            <a:ext cx="9479784" cy="7317432"/>
          </a:xfrm>
          <a:prstGeom prst="rect">
            <a:avLst/>
          </a:prstGeom>
          <a:noFill/>
          <a:ln>
            <a:solidFill>
              <a:srgbClr val="DDDDDD"/>
            </a:solidFill>
          </a:ln>
        </p:spPr>
      </p:pic>
      <p:sp>
        <p:nvSpPr>
          <p:cNvPr id="5" name="4 Rectángulo"/>
          <p:cNvSpPr/>
          <p:nvPr/>
        </p:nvSpPr>
        <p:spPr>
          <a:xfrm>
            <a:off x="755576" y="1556792"/>
            <a:ext cx="7800213" cy="1754326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s-VE" sz="5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MANUAL DE USUARIO DE </a:t>
            </a:r>
          </a:p>
          <a:p>
            <a:pPr algn="ctr"/>
            <a:r>
              <a:rPr lang="es-VE" sz="5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THESEUS SHOP</a:t>
            </a:r>
            <a:endParaRPr lang="es-ES" sz="5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7" name="6 Rectángulo"/>
          <p:cNvSpPr/>
          <p:nvPr/>
        </p:nvSpPr>
        <p:spPr>
          <a:xfrm>
            <a:off x="827584" y="3501008"/>
            <a:ext cx="7521865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s-VE" sz="36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Explicaciones Detalladas Sobre El Funcionamiento </a:t>
            </a:r>
            <a:r>
              <a:rPr lang="es-VE" sz="36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del sistema</a:t>
            </a:r>
            <a:endParaRPr lang="es-VE" sz="3600" b="1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Comic Sans MS" pitchFamily="66" charset="0"/>
            </a:endParaRPr>
          </a:p>
        </p:txBody>
      </p:sp>
      <p:pic>
        <p:nvPicPr>
          <p:cNvPr id="8" name="Picture 3" descr="C:\Users\Federico\Desktop\Cartas Clash Of Royale\Unimar 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5085184"/>
            <a:ext cx="2016224" cy="2016224"/>
          </a:xfrm>
          <a:prstGeom prst="rect">
            <a:avLst/>
          </a:prstGeom>
          <a:noFill/>
        </p:spPr>
      </p:pic>
      <p:sp>
        <p:nvSpPr>
          <p:cNvPr id="9" name="8 CuadroTexto"/>
          <p:cNvSpPr txBox="1"/>
          <p:nvPr/>
        </p:nvSpPr>
        <p:spPr>
          <a:xfrm>
            <a:off x="2375248" y="5229200"/>
            <a:ext cx="6768752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s-VE" sz="1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Este manual contiene una explicación detallada </a:t>
            </a:r>
            <a:r>
              <a:rPr lang="es-VE" sz="1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dl funcionamiento básico. del sistema </a:t>
            </a:r>
            <a:r>
              <a:rPr lang="es-VE" sz="1400" b="1" spc="50" dirty="0" err="1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theseus</a:t>
            </a:r>
            <a:endParaRPr lang="es-VE" sz="1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Comic Sans MS" pitchFamily="66" charset="0"/>
            </a:endParaRPr>
          </a:p>
          <a:p>
            <a:r>
              <a:rPr lang="es-VE" sz="1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No es necesario que leas las explicaciones de este manual antes </a:t>
            </a:r>
            <a:r>
              <a:rPr lang="es-VE" sz="1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de utilizar nuestro sistema</a:t>
            </a:r>
            <a:endParaRPr lang="es-VE" sz="1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Comic Sans MS" pitchFamily="66" charset="0"/>
            </a:endParaRPr>
          </a:p>
          <a:p>
            <a:r>
              <a:rPr lang="es-VE" sz="1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Si </a:t>
            </a:r>
            <a:r>
              <a:rPr lang="es-VE" sz="1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durante </a:t>
            </a:r>
            <a:r>
              <a:rPr lang="es-VE" sz="1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el uso de la pagina tienes alguna duda, consulta aquí </a:t>
            </a:r>
            <a:r>
              <a:rPr lang="es-VE" sz="1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la explicación detallada correspondiente</a:t>
            </a:r>
            <a:r>
              <a:rPr lang="es-VE" sz="1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Comic Sans MS" pitchFamily="66" charset="0"/>
              </a:rPr>
              <a:t>.</a:t>
            </a:r>
            <a:endParaRPr lang="es-VE" sz="1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Comic Sans MS" pitchFamily="66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VE"/>
          </a:p>
        </p:txBody>
      </p:sp>
      <p:pic>
        <p:nvPicPr>
          <p:cNvPr id="4" name="Picture 4" descr="C:\Users\Federico\Desktop\Cartas Clash Of Royale\images (2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-216024"/>
            <a:ext cx="9479784" cy="7317432"/>
          </a:xfrm>
          <a:prstGeom prst="rect">
            <a:avLst/>
          </a:prstGeom>
          <a:noFill/>
          <a:ln>
            <a:solidFill>
              <a:srgbClr val="DDDDDD"/>
            </a:solidFill>
          </a:ln>
        </p:spPr>
      </p:pic>
      <p:sp>
        <p:nvSpPr>
          <p:cNvPr id="5" name="4 Rectángulo"/>
          <p:cNvSpPr/>
          <p:nvPr/>
        </p:nvSpPr>
        <p:spPr>
          <a:xfrm>
            <a:off x="2483768" y="1700808"/>
            <a:ext cx="4320480" cy="230832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just"/>
            <a:r>
              <a:rPr lang="es-ES" sz="2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hlinkClick r:id="rId3" action="ppaction://hlinksldjump"/>
              </a:rPr>
              <a:t>1.1</a:t>
            </a:r>
            <a:r>
              <a:rPr lang="es-ES" sz="2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PATALLA DE </a:t>
            </a:r>
            <a:r>
              <a:rPr lang="es-ES" sz="2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LOGIN</a:t>
            </a:r>
            <a:endParaRPr lang="es-ES" sz="2400" b="1" cap="none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just"/>
            <a:r>
              <a:rPr lang="es-ES" sz="2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hlinkClick r:id="rId4" action="ppaction://hlinksldjump"/>
              </a:rPr>
              <a:t>1.2</a:t>
            </a:r>
            <a:r>
              <a:rPr lang="es-ES" sz="2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es-ES" sz="2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REGISTRO DE USUARIO</a:t>
            </a:r>
            <a:endParaRPr lang="es-ES" sz="2400" b="1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just"/>
            <a:r>
              <a:rPr lang="es-ES" sz="2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hlinkClick r:id="rId5" action="ppaction://hlinksldjump"/>
              </a:rPr>
              <a:t>1.3</a:t>
            </a:r>
            <a:r>
              <a:rPr lang="es-ES" sz="2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es-ES" sz="2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BARRAS Y CAJAS</a:t>
            </a:r>
            <a:endParaRPr lang="es-ES" sz="2400" b="1" cap="none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just"/>
            <a:r>
              <a:rPr lang="es-ES" sz="2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hlinkClick r:id="rId6" action="ppaction://hlinksldjump"/>
              </a:rPr>
              <a:t>1.4</a:t>
            </a:r>
            <a:r>
              <a:rPr lang="es-ES" sz="2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es-ES" sz="2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BOTON DE COMPRA</a:t>
            </a:r>
            <a:endParaRPr lang="es-ES" sz="2400" b="1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just"/>
            <a:r>
              <a:rPr lang="es-ES" sz="2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hlinkClick r:id="rId7" action="ppaction://hlinksldjump"/>
              </a:rPr>
              <a:t>1.5</a:t>
            </a:r>
            <a:r>
              <a:rPr lang="es-ES" sz="2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es-ES" sz="2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FACTURA</a:t>
            </a:r>
            <a:endParaRPr lang="es-ES" sz="2400" b="1" cap="none" spc="50" dirty="0" smtClean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just"/>
            <a:r>
              <a:rPr lang="es-ES" sz="2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1.6 </a:t>
            </a:r>
            <a:r>
              <a:rPr lang="es-ES" sz="24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GRACIAS</a:t>
            </a:r>
            <a:endParaRPr lang="es-ES" sz="2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VE"/>
          </a:p>
        </p:txBody>
      </p:sp>
      <p:pic>
        <p:nvPicPr>
          <p:cNvPr id="4" name="Picture 4" descr="C:\Users\Federico\Desktop\Cartas Clash Of Royale\images (2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-216024"/>
            <a:ext cx="9479784" cy="7317432"/>
          </a:xfrm>
          <a:prstGeom prst="rect">
            <a:avLst/>
          </a:prstGeom>
          <a:noFill/>
          <a:ln>
            <a:solidFill>
              <a:srgbClr val="DDDDDD"/>
            </a:solidFill>
          </a:ln>
        </p:spPr>
      </p:pic>
      <p:pic>
        <p:nvPicPr>
          <p:cNvPr id="1027" name="Picture 3" descr="C:\xampp\htdocs\Theseus\manual\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7584" y="1556792"/>
            <a:ext cx="6912768" cy="3765692"/>
          </a:xfrm>
          <a:prstGeom prst="rect">
            <a:avLst/>
          </a:prstGeom>
          <a:noFill/>
        </p:spPr>
      </p:pic>
      <p:sp>
        <p:nvSpPr>
          <p:cNvPr id="8" name="7 Anillo"/>
          <p:cNvSpPr/>
          <p:nvPr/>
        </p:nvSpPr>
        <p:spPr>
          <a:xfrm>
            <a:off x="2987824" y="1340768"/>
            <a:ext cx="2952328" cy="1368152"/>
          </a:xfrm>
          <a:prstGeom prst="donut">
            <a:avLst>
              <a:gd name="adj" fmla="val 1336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11" name="10 Flecha doblada"/>
          <p:cNvSpPr/>
          <p:nvPr/>
        </p:nvSpPr>
        <p:spPr>
          <a:xfrm rot="16041159">
            <a:off x="2016089" y="1165466"/>
            <a:ext cx="1079373" cy="815111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12" name="11 Rectángulo"/>
          <p:cNvSpPr/>
          <p:nvPr/>
        </p:nvSpPr>
        <p:spPr>
          <a:xfrm>
            <a:off x="323528" y="44624"/>
            <a:ext cx="7416824" cy="980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VE" dirty="0" smtClean="0"/>
              <a:t>Si no es la primera vez que ingresas a </a:t>
            </a:r>
            <a:r>
              <a:rPr lang="es-VE" dirty="0" err="1" smtClean="0"/>
              <a:t>theseus</a:t>
            </a:r>
            <a:r>
              <a:rPr lang="es-VE" dirty="0" smtClean="0"/>
              <a:t>, simplemente coloca tus datos que ya deben estar registrado en nuestra pagina</a:t>
            </a:r>
            <a:endParaRPr lang="es-VE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VE"/>
          </a:p>
        </p:txBody>
      </p:sp>
      <p:pic>
        <p:nvPicPr>
          <p:cNvPr id="4" name="Picture 4" descr="C:\Users\Federico\Desktop\Cartas Clash Of Royale\images (2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-216024"/>
            <a:ext cx="9479784" cy="7317432"/>
          </a:xfrm>
          <a:prstGeom prst="rect">
            <a:avLst/>
          </a:prstGeom>
          <a:noFill/>
          <a:ln>
            <a:solidFill>
              <a:srgbClr val="DDDDDD"/>
            </a:solidFill>
          </a:ln>
        </p:spPr>
      </p:pic>
      <p:pic>
        <p:nvPicPr>
          <p:cNvPr id="1027" name="Picture 3" descr="C:\xampp\htdocs\Theseus\manual\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7584" y="1556792"/>
            <a:ext cx="6912768" cy="3765692"/>
          </a:xfrm>
          <a:prstGeom prst="rect">
            <a:avLst/>
          </a:prstGeom>
          <a:noFill/>
        </p:spPr>
      </p:pic>
      <p:sp>
        <p:nvSpPr>
          <p:cNvPr id="8" name="7 Anillo"/>
          <p:cNvSpPr/>
          <p:nvPr/>
        </p:nvSpPr>
        <p:spPr>
          <a:xfrm>
            <a:off x="2915816" y="2348880"/>
            <a:ext cx="2232248" cy="2376264"/>
          </a:xfrm>
          <a:prstGeom prst="donut">
            <a:avLst>
              <a:gd name="adj" fmla="val 50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11" name="10 Flecha doblada"/>
          <p:cNvSpPr/>
          <p:nvPr/>
        </p:nvSpPr>
        <p:spPr>
          <a:xfrm rot="16041159" flipH="1">
            <a:off x="1476806" y="3711280"/>
            <a:ext cx="1822217" cy="1165530"/>
          </a:xfrm>
          <a:prstGeom prst="bentArrow">
            <a:avLst>
              <a:gd name="adj1" fmla="val 14483"/>
              <a:gd name="adj2" fmla="val 25000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827584" y="5301208"/>
            <a:ext cx="7416824" cy="980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VE" dirty="0" smtClean="0"/>
              <a:t>Si es la primera vez que ingresas a Theseus, simplemente coloca tus datos para registrarte a nuestra pagina</a:t>
            </a:r>
            <a:endParaRPr lang="es-VE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VE"/>
          </a:p>
        </p:txBody>
      </p:sp>
      <p:pic>
        <p:nvPicPr>
          <p:cNvPr id="4" name="Picture 4" descr="C:\Users\Federico\Desktop\Cartas Clash Of Royale\images (2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-216024"/>
            <a:ext cx="9479784" cy="7317432"/>
          </a:xfrm>
          <a:prstGeom prst="rect">
            <a:avLst/>
          </a:prstGeom>
          <a:noFill/>
          <a:ln>
            <a:solidFill>
              <a:srgbClr val="DDDDDD"/>
            </a:solidFill>
          </a:ln>
        </p:spPr>
      </p:pic>
      <p:pic>
        <p:nvPicPr>
          <p:cNvPr id="2050" name="Picture 2" descr="C:\xampp\htdocs\Theseus\manual\2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9552" y="980728"/>
            <a:ext cx="8064896" cy="4436270"/>
          </a:xfrm>
          <a:prstGeom prst="rect">
            <a:avLst/>
          </a:prstGeom>
          <a:noFill/>
        </p:spPr>
      </p:pic>
      <p:sp>
        <p:nvSpPr>
          <p:cNvPr id="6" name="5 Anillo"/>
          <p:cNvSpPr/>
          <p:nvPr/>
        </p:nvSpPr>
        <p:spPr>
          <a:xfrm>
            <a:off x="1835696" y="1340768"/>
            <a:ext cx="5832648" cy="576064"/>
          </a:xfrm>
          <a:prstGeom prst="donut">
            <a:avLst>
              <a:gd name="adj" fmla="val 50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7" name="6 Flecha doblada"/>
          <p:cNvSpPr/>
          <p:nvPr/>
        </p:nvSpPr>
        <p:spPr>
          <a:xfrm rot="16200000">
            <a:off x="934038" y="727109"/>
            <a:ext cx="887177" cy="1060154"/>
          </a:xfrm>
          <a:prstGeom prst="bentArrow">
            <a:avLst>
              <a:gd name="adj1" fmla="val 14483"/>
              <a:gd name="adj2" fmla="val 15025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39552" y="-171400"/>
            <a:ext cx="7416824" cy="980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VE" dirty="0" smtClean="0"/>
              <a:t>Barra donde podrás regresar a la pagina principal, ver tu nombre de usuario y cerrar sesión</a:t>
            </a:r>
            <a:endParaRPr lang="es-VE" dirty="0"/>
          </a:p>
        </p:txBody>
      </p:sp>
      <p:sp>
        <p:nvSpPr>
          <p:cNvPr id="9" name="8 Anillo"/>
          <p:cNvSpPr/>
          <p:nvPr/>
        </p:nvSpPr>
        <p:spPr>
          <a:xfrm>
            <a:off x="1547664" y="4293096"/>
            <a:ext cx="6336704" cy="1080120"/>
          </a:xfrm>
          <a:prstGeom prst="donut">
            <a:avLst>
              <a:gd name="adj" fmla="val 63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10" name="9 Flecha doblada"/>
          <p:cNvSpPr/>
          <p:nvPr/>
        </p:nvSpPr>
        <p:spPr>
          <a:xfrm rot="16200000" flipH="1">
            <a:off x="721129" y="4638655"/>
            <a:ext cx="697000" cy="1060154"/>
          </a:xfrm>
          <a:prstGeom prst="bentArrow">
            <a:avLst>
              <a:gd name="adj1" fmla="val 14483"/>
              <a:gd name="adj2" fmla="val 15025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11" name="10 Rectángulo"/>
          <p:cNvSpPr/>
          <p:nvPr/>
        </p:nvSpPr>
        <p:spPr>
          <a:xfrm>
            <a:off x="467544" y="5589240"/>
            <a:ext cx="7416824" cy="980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VE" dirty="0" smtClean="0"/>
              <a:t>Cajas que al presionar ver mas detalles te mostrar la pagina especifica de cada consola y podrás comprar los juegos disponibles de esa consola</a:t>
            </a:r>
            <a:endParaRPr lang="es-VE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VE"/>
          </a:p>
        </p:txBody>
      </p:sp>
      <p:pic>
        <p:nvPicPr>
          <p:cNvPr id="4" name="Picture 4" descr="C:\Users\Federico\Desktop\Cartas Clash Of Royale\images (2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-216024"/>
            <a:ext cx="9479784" cy="7317432"/>
          </a:xfrm>
          <a:prstGeom prst="rect">
            <a:avLst/>
          </a:prstGeom>
          <a:noFill/>
          <a:ln>
            <a:solidFill>
              <a:srgbClr val="DDDDDD"/>
            </a:solidFill>
          </a:ln>
        </p:spPr>
      </p:pic>
      <p:pic>
        <p:nvPicPr>
          <p:cNvPr id="3075" name="Picture 3" descr="C:\xampp\htdocs\Theseus\manual\5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73024" y="836713"/>
            <a:ext cx="9217024" cy="4752528"/>
          </a:xfrm>
          <a:prstGeom prst="rect">
            <a:avLst/>
          </a:prstGeom>
          <a:noFill/>
        </p:spPr>
      </p:pic>
      <p:sp>
        <p:nvSpPr>
          <p:cNvPr id="7" name="6 Anillo"/>
          <p:cNvSpPr/>
          <p:nvPr/>
        </p:nvSpPr>
        <p:spPr>
          <a:xfrm>
            <a:off x="2555776" y="4941168"/>
            <a:ext cx="1152128" cy="360040"/>
          </a:xfrm>
          <a:prstGeom prst="donut">
            <a:avLst>
              <a:gd name="adj" fmla="val 63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8" name="7 Flecha doblada"/>
          <p:cNvSpPr/>
          <p:nvPr/>
        </p:nvSpPr>
        <p:spPr>
          <a:xfrm rot="16200000" flipH="1">
            <a:off x="1729241" y="4903607"/>
            <a:ext cx="697000" cy="1060154"/>
          </a:xfrm>
          <a:prstGeom prst="bentArrow">
            <a:avLst>
              <a:gd name="adj1" fmla="val 6580"/>
              <a:gd name="adj2" fmla="val 15025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>
              <a:solidFill>
                <a:schemeClr val="tx1"/>
              </a:solidFill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467544" y="5877272"/>
            <a:ext cx="7416824" cy="980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VE" dirty="0" smtClean="0"/>
              <a:t>Cajas que al presionar Comprar te mostrar la pagina especifica de para poder comprar el juego tendrás que llenar los datos correspondientes</a:t>
            </a:r>
            <a:endParaRPr lang="es-VE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VE"/>
          </a:p>
        </p:txBody>
      </p:sp>
      <p:pic>
        <p:nvPicPr>
          <p:cNvPr id="4" name="Picture 4" descr="C:\Users\Federico\Desktop\Cartas Clash Of Royale\images (2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-216024"/>
            <a:ext cx="9479784" cy="7317432"/>
          </a:xfrm>
          <a:prstGeom prst="rect">
            <a:avLst/>
          </a:prstGeom>
          <a:noFill/>
          <a:ln>
            <a:solidFill>
              <a:srgbClr val="DDDDDD"/>
            </a:solidFill>
          </a:ln>
        </p:spPr>
      </p:pic>
      <p:pic>
        <p:nvPicPr>
          <p:cNvPr id="4098" name="Picture 2" descr="C:\xampp\htdocs\Theseus\manual\6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79512" y="1052736"/>
            <a:ext cx="8791632" cy="4968552"/>
          </a:xfrm>
          <a:prstGeom prst="rect">
            <a:avLst/>
          </a:prstGeom>
          <a:noFill/>
        </p:spPr>
      </p:pic>
      <p:sp>
        <p:nvSpPr>
          <p:cNvPr id="6" name="5 Rectángulo"/>
          <p:cNvSpPr/>
          <p:nvPr/>
        </p:nvSpPr>
        <p:spPr>
          <a:xfrm>
            <a:off x="467544" y="5877272"/>
            <a:ext cx="7416824" cy="980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VE" dirty="0" smtClean="0"/>
              <a:t>Se deben llenar los datos del articulo para poder crear el registro de compra del datos y así el usuario pueda establecer la compra del juego</a:t>
            </a:r>
            <a:endParaRPr lang="es-VE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VE"/>
          </a:p>
        </p:txBody>
      </p:sp>
      <p:pic>
        <p:nvPicPr>
          <p:cNvPr id="4" name="Picture 4" descr="C:\Users\Federico\Desktop\Cartas Clash Of Royale\images (2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180528" y="-216024"/>
            <a:ext cx="9479784" cy="7317432"/>
          </a:xfrm>
          <a:prstGeom prst="rect">
            <a:avLst/>
          </a:prstGeom>
          <a:noFill/>
          <a:ln>
            <a:solidFill>
              <a:srgbClr val="DDDDDD"/>
            </a:solidFill>
          </a:ln>
        </p:spPr>
      </p:pic>
      <p:sp>
        <p:nvSpPr>
          <p:cNvPr id="5" name="4 Rectángulo"/>
          <p:cNvSpPr/>
          <p:nvPr/>
        </p:nvSpPr>
        <p:spPr>
          <a:xfrm>
            <a:off x="971600" y="2132856"/>
            <a:ext cx="7626767" cy="1754326"/>
          </a:xfrm>
          <a:prstGeom prst="rect">
            <a:avLst/>
          </a:prstGeom>
          <a:noFill/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s-VE" sz="5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GRACIAS POR ELEGIRNOS</a:t>
            </a:r>
          </a:p>
          <a:p>
            <a:pPr algn="ctr"/>
            <a:r>
              <a:rPr lang="es-VE" sz="54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a:rPr>
              <a:t> VUELVA PRONTO</a:t>
            </a:r>
            <a:endParaRPr lang="es-ES" sz="5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216</Words>
  <Application>Microsoft Office PowerPoint</Application>
  <PresentationFormat>Presentación en pantalla (4:3)</PresentationFormat>
  <Paragraphs>20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Tema de Office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Federico</dc:creator>
  <cp:lastModifiedBy>Federico</cp:lastModifiedBy>
  <cp:revision>1</cp:revision>
  <dcterms:created xsi:type="dcterms:W3CDTF">2018-07-04T14:18:30Z</dcterms:created>
  <dcterms:modified xsi:type="dcterms:W3CDTF">2018-07-04T14:59:20Z</dcterms:modified>
</cp:coreProperties>
</file>

<file path=docProps/thumbnail.jpeg>
</file>